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199975" cy="32399288"/>
  <p:notesSz cx="32030988" cy="420528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>
          <p15:clr>
            <a:srgbClr val="A4A3A4"/>
          </p15:clr>
        </p15:guide>
        <p15:guide id="2" pos="42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D1"/>
    <a:srgbClr val="00CC99"/>
    <a:srgbClr val="525484"/>
    <a:srgbClr val="FFDFD0"/>
    <a:srgbClr val="796963"/>
    <a:srgbClr val="FAD8CF"/>
    <a:srgbClr val="FFFFFF"/>
    <a:srgbClr val="FFC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033" autoAdjust="0"/>
  </p:normalViewPr>
  <p:slideViewPr>
    <p:cSldViewPr>
      <p:cViewPr varScale="1">
        <p:scale>
          <a:sx n="17" d="100"/>
          <a:sy n="17" d="100"/>
        </p:scale>
        <p:origin x="2506" y="106"/>
      </p:cViewPr>
      <p:guideLst>
        <p:guide orient="horz" pos="10205"/>
        <p:guide pos="42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AC09D133-F4B4-B3E8-273D-D61B74FF19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77925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t" anchorCtr="0" compatLnSpc="1">
            <a:prstTxWarp prst="textNoShape">
              <a:avLst/>
            </a:prstTxWarp>
          </a:bodyPr>
          <a:lstStyle>
            <a:lvl1pPr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41CB2F2D-79C4-7CF0-4DE8-E36A48920D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8153063" y="0"/>
            <a:ext cx="13877925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t" anchorCtr="0" compatLnSpc="1">
            <a:prstTxWarp prst="textNoShape">
              <a:avLst/>
            </a:prstTxWarp>
          </a:bodyPr>
          <a:lstStyle>
            <a:lvl1pPr algn="r"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61E560CA-FF91-A76E-256D-352B70637F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39949438"/>
            <a:ext cx="13877925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b" anchorCtr="0" compatLnSpc="1">
            <a:prstTxWarp prst="textNoShape">
              <a:avLst/>
            </a:prstTxWarp>
          </a:bodyPr>
          <a:lstStyle>
            <a:lvl1pPr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57DB1FA2-CB7B-6439-45CC-EC4E55426E5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8153063" y="39949438"/>
            <a:ext cx="13877925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b" anchorCtr="0" compatLnSpc="1">
            <a:prstTxWarp prst="textNoShape">
              <a:avLst/>
            </a:prstTxWarp>
          </a:bodyPr>
          <a:lstStyle>
            <a:lvl1pPr algn="r" defTabSz="4195763" eaLnBrk="1" hangingPunct="1">
              <a:defRPr sz="5600"/>
            </a:lvl1pPr>
          </a:lstStyle>
          <a:p>
            <a:pPr>
              <a:defRPr/>
            </a:pPr>
            <a:fld id="{FB810634-63E7-467F-8F19-B48D6DD340E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F59CFF8-1FB3-3AF4-1639-FEC03E95B8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79513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132B202-FF1B-D189-C097-C5ED150527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8143538" y="0"/>
            <a:ext cx="13879512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604E4C-E474-4BB5-B7F4-08738AA79397}" type="datetimeFigureOut">
              <a:rPr lang="en-US" altLang="tr-TR"/>
              <a:pPr>
                <a:defRPr/>
              </a:pPr>
              <a:t>5/24/2024</a:t>
            </a:fld>
            <a:endParaRPr lang="en-US" altLang="tr-T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7BE376-A4EF-6CC3-C18D-3EDB1C573A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82188" y="3154363"/>
            <a:ext cx="12266612" cy="15770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E4201F81-7A5D-C122-7B5C-008C82DADA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3575" y="19975513"/>
            <a:ext cx="25623838" cy="1892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982F12D-C14E-5815-2AA8-4BC5328D7B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39943088"/>
            <a:ext cx="1387951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B563CE36-88FC-B8ED-6DEB-123BEE36CF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43538" y="39943088"/>
            <a:ext cx="1387951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88A35F-8624-4B4B-BB07-EB0DD7664764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57035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3413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6842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0271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3684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1713819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6pPr>
    <a:lvl7pPr marL="2056581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7pPr>
    <a:lvl8pPr marL="2399345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8pPr>
    <a:lvl9pPr marL="2742108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21E10DB-8A1A-9568-9757-60E473D23A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2465A704-47B3-61AC-8774-E7B697500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tr-TR" altLang="tr-TR" sz="896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38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7F2CF6-1D00-D008-3041-D7023FCAF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5302386"/>
            <a:ext cx="18899981" cy="11279752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E4CC39-72FC-615B-49B9-51945BB3A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51D69F-4318-B7B1-FA41-40AE1678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4D32BB-F8A5-FC31-6B79-06A9AE86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BDE4FC-7349-AA91-96BF-CB943860A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891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854A8F-5F40-13E8-96C5-FBA2061CB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214D0D-8EB5-217B-0663-2B9E711CD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DE6B5-112D-1DA7-622B-4D748376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0627BD-9382-D89C-7022-F6F76469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E20983-FB27-6FBC-B667-C07EE8F0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8974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7356947-D541-CB01-1BF5-4A53E1A7F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416B9BB-657E-5BD6-68D8-F6587C0B8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288246-0FA4-674E-0175-A84B1FF43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2849CA-1319-47E7-BD61-9FF6A7A0D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C2EAE8-33BE-E86A-76BE-D7D067A8C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387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81AE58-7DEB-4BEA-21A0-3F29FF5D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69B2D6-B679-F04B-67D9-6928FB9C1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CA2D07-A9C2-4097-3B00-6255C72C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EE3CC7-4E66-4ED8-E4BF-3977B35C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2071E7-7BC8-FA22-4D01-1E501EE1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7880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CFF5CD-D791-3D22-DD0C-D4E5D060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8077327"/>
            <a:ext cx="21734978" cy="13477201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9872E8-8EBC-D27B-6A22-4DF3D387F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21682028"/>
            <a:ext cx="21734978" cy="7087342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F7D51C-E2FC-79C1-9E1A-B897DB3DA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6C6720-45E4-2F42-853E-101BDBEB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20568D-C23C-FECC-F614-6587B3A5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4337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36EA8B-D0B7-8CF6-B515-B78142DA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3F9250-5920-6D56-F0C1-0E2A50742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AEAC635-DC96-8DD2-4FBD-2F18FE687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1098495-8834-0F3C-B702-4753B4B4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9336B7-3246-3FFB-9199-EDE8C3D9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050A3F-C1B3-C431-DD8B-A2A7D7A4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107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566376-D983-680C-DFAF-E8007DE1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1724964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F7490E-B6F7-0774-442E-DFDBEBF69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7942328"/>
            <a:ext cx="10660770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0239EE-427F-A1A4-025D-2DDD451FA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11834740"/>
            <a:ext cx="1066077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3A0E5C0-BBD0-EFA7-5826-02FBCD10E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7942328"/>
            <a:ext cx="10713272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0DF2E37-0200-C099-3FAF-0A65A0B23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D3002EB-3A74-7C0B-CE14-84147B3C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4E9CE7A-62D3-565E-144D-D9B66F31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9F0291F-6E2F-77B9-E5DF-EE6209CE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5709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EA2900-36E3-9A61-B91A-B642643F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1B62845-A6A0-7FFC-B2D7-D8EEF71D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B6DED3B-8756-BC4A-2E37-28B58FF3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18746CD-7B38-1F8A-C0B8-62143DC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2958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2EF5E8F-80F8-33F8-CBF7-ACD216719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6314C1B-570D-E5BF-ED68-647B0CA1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B74581F-3DCB-9A88-A4AF-896651C33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790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582082-77F9-D458-530A-2C8EAE519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8E346C-35CE-28DD-B378-6407847D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140CB0-3A43-B8EE-43AB-F9857E8A8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77B7CD-489F-C419-D36F-83B44E450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1A2D1C-23E2-D385-2F77-38A066C48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5EC61B-93AB-A20D-2814-31473F40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8065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4C1045-1B83-F174-6BFE-4BD89BE7C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A03894E-ED88-143F-3E57-C6A6AE666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0143861-E665-CB23-B521-ECB242121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087D29-564C-09E4-F93F-F135D312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260B766-52BD-7171-4A5F-C4718BD93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D9FC788-FD73-FA63-FEC5-55C2E312A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3251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C2AD57A-12CB-B6FD-C99E-CC8F9B12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1724964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9EAAC8D-0145-9832-240E-EEECE8BC6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69A598-6DBD-1CA8-29AB-15EF892A45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D7D104-11A4-A1E4-302F-794441A89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0029342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0BDA0A-00A0-9864-2A75-950F495B5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3097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t.yildiz.edu.tr/matematik/4/Bitirme-Tezleri/34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tin kutusu 11">
            <a:extLst>
              <a:ext uri="{FF2B5EF4-FFF2-40B4-BE49-F238E27FC236}">
                <a16:creationId xmlns:a16="http://schemas.microsoft.com/office/drawing/2014/main" id="{0B032233-AE26-6738-D271-B6E5AC52C3F3}"/>
              </a:ext>
            </a:extLst>
          </p:cNvPr>
          <p:cNvSpPr txBox="1">
            <a:spLocks/>
          </p:cNvSpPr>
          <p:nvPr/>
        </p:nvSpPr>
        <p:spPr>
          <a:xfrm>
            <a:off x="875174" y="5865106"/>
            <a:ext cx="23610696" cy="20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ÖZET</a:t>
            </a:r>
          </a:p>
          <a:p>
            <a:pPr algn="just"/>
            <a:r>
              <a:rPr lang="tr-TR" sz="2000" dirty="0"/>
              <a:t>Bu kısımda bitirme çalışması ile ilgili özet bilgi verilir.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886D895D-2E71-6FBC-DFD8-6849B3392400}"/>
              </a:ext>
            </a:extLst>
          </p:cNvPr>
          <p:cNvSpPr txBox="1"/>
          <p:nvPr/>
        </p:nvSpPr>
        <p:spPr>
          <a:xfrm>
            <a:off x="875173" y="8287432"/>
            <a:ext cx="11343813" cy="23863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BAŞLIK</a:t>
            </a:r>
          </a:p>
          <a:p>
            <a:pPr algn="just"/>
            <a:r>
              <a:rPr lang="tr-TR" sz="2000" dirty="0"/>
              <a:t>Bitirme çalışmasının sunulduğu kısımdır.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ctr">
              <a:lnSpc>
                <a:spcPct val="150000"/>
              </a:lnSpc>
            </a:pPr>
            <a:r>
              <a:rPr lang="tr-TR" sz="3000" b="1" dirty="0"/>
              <a:t>POSTERİN HAZIRLANMASINDA DİKKAT EDİLMESİ GEREKEN HUSUSLAR</a:t>
            </a:r>
          </a:p>
          <a:p>
            <a:pPr algn="just"/>
            <a:r>
              <a:rPr lang="tr-TR" sz="2000" dirty="0"/>
              <a:t>Posterin boyutu mutlaka </a:t>
            </a:r>
            <a:r>
              <a:rPr lang="tr-TR" sz="3600" dirty="0"/>
              <a:t>70x90</a:t>
            </a:r>
            <a:r>
              <a:rPr lang="tr-TR" sz="2000" dirty="0"/>
              <a:t> cm olmalıdır. </a:t>
            </a:r>
          </a:p>
          <a:p>
            <a:pPr algn="just"/>
            <a:r>
              <a:rPr lang="tr-TR" sz="2000" dirty="0"/>
              <a:t>Metin puntoları en az 18 punto; başlıklar ise en az 28 punto olmalıdır. Metinler iki yana yaslı olmalıdır. </a:t>
            </a:r>
          </a:p>
          <a:p>
            <a:pPr algn="just"/>
            <a:r>
              <a:rPr lang="tr-TR" sz="2000" dirty="0"/>
              <a:t>Bitirme çalışmasında kullanılan kaynaklardan en az 3 tanesi posterin sonunda kaynakça bölümünde yazılmalıdır.</a:t>
            </a:r>
          </a:p>
          <a:p>
            <a:pPr algn="just"/>
            <a:r>
              <a:rPr lang="tr-TR" sz="2000" dirty="0"/>
              <a:t>Poster örnekleri için   </a:t>
            </a:r>
            <a:r>
              <a:rPr lang="tr-TR" sz="2000" dirty="0">
                <a:hlinkClick r:id="rId3"/>
              </a:rPr>
              <a:t>https://mat.yildiz.edu.tr/matematik/4/Bitirme-Tezleri/346</a:t>
            </a:r>
            <a:r>
              <a:rPr lang="tr-TR" sz="2000" dirty="0"/>
              <a:t> web sayfasına bakılabilir.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72C214B3-9789-BD17-28D3-FB71F5F5BA9C}"/>
              </a:ext>
            </a:extLst>
          </p:cNvPr>
          <p:cNvSpPr txBox="1"/>
          <p:nvPr/>
        </p:nvSpPr>
        <p:spPr>
          <a:xfrm>
            <a:off x="12885245" y="8274845"/>
            <a:ext cx="11600625" cy="208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DE9B18E1-AF93-E851-13A0-3FFD1353BAA9}"/>
              </a:ext>
            </a:extLst>
          </p:cNvPr>
          <p:cNvSpPr txBox="1"/>
          <p:nvPr/>
        </p:nvSpPr>
        <p:spPr>
          <a:xfrm>
            <a:off x="12885245" y="29621420"/>
            <a:ext cx="11586246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KAYNAKÇA</a:t>
            </a:r>
          </a:p>
          <a:p>
            <a:pPr algn="just"/>
            <a:r>
              <a:rPr lang="tr-TR" sz="2000" dirty="0"/>
              <a:t>[1]</a:t>
            </a:r>
          </a:p>
          <a:p>
            <a:pPr algn="just"/>
            <a:r>
              <a:rPr lang="tr-TR" sz="2000" dirty="0"/>
              <a:t>[2]</a:t>
            </a:r>
          </a:p>
          <a:p>
            <a:pPr algn="just"/>
            <a:r>
              <a:rPr lang="tr-TR" sz="2000" dirty="0"/>
              <a:t>[3]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7723187" y="2446331"/>
            <a:ext cx="11788875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500" b="1" dirty="0">
                <a:solidFill>
                  <a:schemeClr val="accent1">
                    <a:lumMod val="50000"/>
                  </a:schemeClr>
                </a:solidFill>
              </a:rPr>
              <a:t>202.-202. …..Yarıyılı        ………BÖLÜMÜ</a:t>
            </a:r>
          </a:p>
          <a:p>
            <a:pPr algn="ctr">
              <a:lnSpc>
                <a:spcPct val="150000"/>
              </a:lnSpc>
            </a:pPr>
            <a:r>
              <a:rPr lang="tr-TR" altLang="tr-TR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BİTİRME ÇALIŞMASININ BAŞLIĞI</a:t>
            </a:r>
          </a:p>
          <a:p>
            <a:pPr algn="ctr">
              <a:lnSpc>
                <a:spcPct val="150000"/>
              </a:lnSpc>
            </a:pP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Adı SOYADI Öğrenci </a:t>
            </a:r>
            <a:r>
              <a:rPr lang="tr-TR" altLang="tr-TR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Danışman: Unvan Adı SOYADI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984" y="591573"/>
            <a:ext cx="14981279" cy="2137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3016</TotalTime>
  <Words>120</Words>
  <Application>Microsoft Office PowerPoint</Application>
  <PresentationFormat>Özel</PresentationFormat>
  <Paragraphs>150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BAŞLIĞI</dc:title>
  <dc:subject/>
  <dc:creator>Büşra Meniz</dc:creator>
  <cp:keywords/>
  <dc:description/>
  <cp:lastModifiedBy>YONCA SEZER</cp:lastModifiedBy>
  <cp:revision>402</cp:revision>
  <dcterms:created xsi:type="dcterms:W3CDTF">2001-02-28T15:33:48Z</dcterms:created>
  <dcterms:modified xsi:type="dcterms:W3CDTF">2024-05-24T11:33:42Z</dcterms:modified>
  <cp:category/>
</cp:coreProperties>
</file>